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slide16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B07A50-C125-4E0C-BBDD-9A0A4A21B35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FDA82D-0DE3-4B74-9AEB-03AE3D7C944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37557E-B431-4B35-9F2C-ED95ADB2D9F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8D6802-9AFE-489E-8FAE-543D0EE4BA8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4F9E85-F9D5-4CF7-AC22-4E45C0006C0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E5A7B6-8AC5-4031-89C8-B458C8E971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E361E3-CAF2-4947-ADA7-A03AD77941D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2688B8-66CD-429F-B422-C7D0483644B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61933C-1192-498E-AE04-9232101C0E6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B60F45-6F00-4591-8BE8-C867DC852D4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2E69A8-94E7-4B00-A9D6-E0D105CFFD8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5752BE-F4CB-4C64-9BA0-C82ED307536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B17A6C7-D793-4E8C-829E-305351D94FB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25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42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4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45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1519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2024-09-02T16:41:03Z</dcterms:modified>
  <cp:revision>28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